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11366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56585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 июня.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 северо-западный 7-12 м/с. Температура воздуха ночью 13-15, днем 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01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июня.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29505</TotalTime>
  <Words>520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4262</cp:revision>
  <cp:lastPrinted>2021-10-15T03:50:29Z</cp:lastPrinted>
  <dcterms:created xsi:type="dcterms:W3CDTF">2018-03-27T06:03:00Z</dcterms:created>
  <dcterms:modified xsi:type="dcterms:W3CDTF">2026-05-31T06:54:13Z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